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87B30-A488-4B66-A543-BA6031EA04FC}" type="datetimeFigureOut">
              <a:rPr lang="en-GB" smtClean="0"/>
              <a:t>28/03/2018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0A8AE-F5F2-4346-8197-E3D1C832F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459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87B30-A488-4B66-A543-BA6031EA04FC}" type="datetimeFigureOut">
              <a:rPr lang="en-GB" smtClean="0"/>
              <a:t>28/03/2018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0A8AE-F5F2-4346-8197-E3D1C832F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95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87B30-A488-4B66-A543-BA6031EA04FC}" type="datetimeFigureOut">
              <a:rPr lang="en-GB" smtClean="0"/>
              <a:t>28/03/2018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0A8AE-F5F2-4346-8197-E3D1C832F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3409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87B30-A488-4B66-A543-BA6031EA04FC}" type="datetimeFigureOut">
              <a:rPr lang="en-GB" smtClean="0"/>
              <a:t>28/03/2018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0A8AE-F5F2-4346-8197-E3D1C832F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383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87B30-A488-4B66-A543-BA6031EA04FC}" type="datetimeFigureOut">
              <a:rPr lang="en-GB" smtClean="0"/>
              <a:t>28/03/2018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0A8AE-F5F2-4346-8197-E3D1C832F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554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87B30-A488-4B66-A543-BA6031EA04FC}" type="datetimeFigureOut">
              <a:rPr lang="en-GB" smtClean="0"/>
              <a:t>28/03/2018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0A8AE-F5F2-4346-8197-E3D1C832F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912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87B30-A488-4B66-A543-BA6031EA04FC}" type="datetimeFigureOut">
              <a:rPr lang="en-GB" smtClean="0"/>
              <a:t>28/03/2018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0A8AE-F5F2-4346-8197-E3D1C832F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223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87B30-A488-4B66-A543-BA6031EA04FC}" type="datetimeFigureOut">
              <a:rPr lang="en-GB" smtClean="0"/>
              <a:t>28/03/2018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0A8AE-F5F2-4346-8197-E3D1C832F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361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87B30-A488-4B66-A543-BA6031EA04FC}" type="datetimeFigureOut">
              <a:rPr lang="en-GB" smtClean="0"/>
              <a:t>28/03/2018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0A8AE-F5F2-4346-8197-E3D1C832F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6427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87B30-A488-4B66-A543-BA6031EA04FC}" type="datetimeFigureOut">
              <a:rPr lang="en-GB" smtClean="0"/>
              <a:t>28/03/2018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0A8AE-F5F2-4346-8197-E3D1C832F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10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87B30-A488-4B66-A543-BA6031EA04FC}" type="datetimeFigureOut">
              <a:rPr lang="en-GB" smtClean="0"/>
              <a:t>28/03/2018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0A8AE-F5F2-4346-8197-E3D1C832F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4386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87B30-A488-4B66-A543-BA6031EA04FC}" type="datetimeFigureOut">
              <a:rPr lang="en-GB" smtClean="0"/>
              <a:t>28/03/2018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0A8AE-F5F2-4346-8197-E3D1C832F8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990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5009" y="238991"/>
            <a:ext cx="9144000" cy="745981"/>
          </a:xfrm>
        </p:spPr>
        <p:txBody>
          <a:bodyPr>
            <a:normAutofit/>
          </a:bodyPr>
          <a:lstStyle/>
          <a:p>
            <a:r>
              <a:rPr lang="en-GB" sz="3200" dirty="0" smtClean="0"/>
              <a:t>Year 10 End of Year Exam Timetable</a:t>
            </a:r>
            <a:endParaRPr lang="en-GB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85764" y="0"/>
            <a:ext cx="1406236" cy="1054974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428512"/>
              </p:ext>
            </p:extLst>
          </p:nvPr>
        </p:nvGraphicFramePr>
        <p:xfrm>
          <a:off x="529936" y="1175534"/>
          <a:ext cx="11159837" cy="44521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2462"/>
                <a:gridCol w="2095648"/>
                <a:gridCol w="1759936"/>
                <a:gridCol w="2044783"/>
                <a:gridCol w="1861668"/>
                <a:gridCol w="1332670"/>
                <a:gridCol w="1332670"/>
              </a:tblGrid>
              <a:tr h="611702"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Date / Period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Monday</a:t>
                      </a:r>
                      <a:r>
                        <a:rPr lang="en-GB" sz="1400" baseline="0" dirty="0" smtClean="0"/>
                        <a:t> 23</a:t>
                      </a:r>
                      <a:r>
                        <a:rPr lang="en-GB" sz="1400" baseline="30000" dirty="0" smtClean="0"/>
                        <a:t>rd</a:t>
                      </a:r>
                      <a:r>
                        <a:rPr lang="en-GB" sz="1400" baseline="0" dirty="0" smtClean="0"/>
                        <a:t> April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Tuesday 24</a:t>
                      </a:r>
                      <a:r>
                        <a:rPr lang="en-GB" sz="1400" baseline="30000" dirty="0" smtClean="0"/>
                        <a:t>th</a:t>
                      </a:r>
                      <a:r>
                        <a:rPr lang="en-GB" sz="1400" baseline="0" dirty="0" smtClean="0"/>
                        <a:t> April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Wednesday</a:t>
                      </a:r>
                      <a:r>
                        <a:rPr lang="en-GB" sz="1400" baseline="0" dirty="0" smtClean="0"/>
                        <a:t> 25</a:t>
                      </a:r>
                      <a:r>
                        <a:rPr lang="en-GB" sz="1400" baseline="30000" dirty="0" smtClean="0"/>
                        <a:t>th</a:t>
                      </a:r>
                      <a:r>
                        <a:rPr lang="en-GB" sz="1400" baseline="0" dirty="0" smtClean="0"/>
                        <a:t> April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Thursday 26</a:t>
                      </a:r>
                      <a:r>
                        <a:rPr lang="en-GB" sz="1400" baseline="30000" dirty="0" smtClean="0"/>
                        <a:t>th</a:t>
                      </a:r>
                      <a:r>
                        <a:rPr lang="en-GB" sz="1400" dirty="0" smtClean="0"/>
                        <a:t> April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Friday 27</a:t>
                      </a:r>
                      <a:r>
                        <a:rPr lang="en-GB" sz="1400" baseline="30000" dirty="0" smtClean="0"/>
                        <a:t>th</a:t>
                      </a:r>
                      <a:r>
                        <a:rPr lang="en-GB" sz="1400" dirty="0" smtClean="0"/>
                        <a:t> April</a:t>
                      </a:r>
                      <a:endParaRPr lang="en-GB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Monday 30th April</a:t>
                      </a:r>
                      <a:endParaRPr lang="en-GB" sz="1400" dirty="0"/>
                    </a:p>
                  </a:txBody>
                  <a:tcPr/>
                </a:tc>
              </a:tr>
              <a:tr h="446809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1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Science</a:t>
                      </a:r>
                      <a:r>
                        <a:rPr lang="en-GB" sz="1200" baseline="0" dirty="0" smtClean="0"/>
                        <a:t> (1 hr 10 mins) or </a:t>
                      </a:r>
                    </a:p>
                    <a:p>
                      <a:r>
                        <a:rPr lang="en-GB" sz="1200" baseline="0" dirty="0" smtClean="0"/>
                        <a:t>Triple Science (1 hour 45 mins)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Maths (2 hours)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English Language / IGCSE Writing</a:t>
                      </a:r>
                      <a:r>
                        <a:rPr lang="en-GB" sz="1200" baseline="0" dirty="0" smtClean="0"/>
                        <a:t> </a:t>
                      </a:r>
                      <a:r>
                        <a:rPr lang="en-GB" sz="1200" dirty="0" smtClean="0"/>
                        <a:t>(2 hours)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Turkish</a:t>
                      </a:r>
                      <a:r>
                        <a:rPr lang="en-GB" sz="1200" baseline="0" dirty="0" smtClean="0"/>
                        <a:t> (2 hours 15 mins)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Spanish (1 hour 30</a:t>
                      </a:r>
                      <a:r>
                        <a:rPr lang="en-GB" sz="1200" baseline="0" dirty="0" smtClean="0"/>
                        <a:t> mins) or IGCSE Reading (1 hour)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Art or normal lessons</a:t>
                      </a:r>
                      <a:endParaRPr lang="en-GB" sz="1200" dirty="0"/>
                    </a:p>
                  </a:txBody>
                  <a:tcPr/>
                </a:tc>
              </a:tr>
              <a:tr h="335966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2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Science</a:t>
                      </a:r>
                      <a:r>
                        <a:rPr lang="en-GB" sz="1200" baseline="0" dirty="0" smtClean="0"/>
                        <a:t> (1 hr 10 mins) or </a:t>
                      </a:r>
                    </a:p>
                    <a:p>
                      <a:r>
                        <a:rPr lang="en-GB" sz="1200" baseline="0" dirty="0" smtClean="0"/>
                        <a:t>Triple Science (1 hour 45 mins)</a:t>
                      </a:r>
                      <a:endParaRPr lang="en-GB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Maths (2 hours)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English Language / IGCSE Writing</a:t>
                      </a:r>
                      <a:r>
                        <a:rPr lang="en-GB" sz="1200" baseline="0" dirty="0" smtClean="0"/>
                        <a:t> </a:t>
                      </a:r>
                      <a:r>
                        <a:rPr lang="en-GB" sz="1200" dirty="0" smtClean="0"/>
                        <a:t>(2 hours)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Turkish</a:t>
                      </a:r>
                      <a:r>
                        <a:rPr lang="en-GB" sz="1200" baseline="0" dirty="0" smtClean="0"/>
                        <a:t> (2 hours 15 mins)</a:t>
                      </a:r>
                      <a:endParaRPr lang="en-GB" sz="1200" dirty="0" smtClean="0"/>
                    </a:p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Spanish (1 hour 30</a:t>
                      </a:r>
                      <a:r>
                        <a:rPr lang="en-GB" sz="1200" baseline="0" dirty="0" smtClean="0"/>
                        <a:t> mins)</a:t>
                      </a:r>
                      <a:endParaRPr lang="en-GB" sz="1200" dirty="0" smtClean="0"/>
                    </a:p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Art or normal lessons</a:t>
                      </a:r>
                    </a:p>
                    <a:p>
                      <a:endParaRPr lang="en-GB" sz="1200" dirty="0"/>
                    </a:p>
                  </a:txBody>
                  <a:tcPr/>
                </a:tc>
              </a:tr>
              <a:tr h="335966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3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Revision Self Study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Revision</a:t>
                      </a:r>
                      <a:r>
                        <a:rPr lang="en-GB" sz="1200" baseline="0" dirty="0" smtClean="0"/>
                        <a:t> Self Study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Revision</a:t>
                      </a:r>
                      <a:r>
                        <a:rPr lang="en-GB" sz="1200" baseline="0" dirty="0" smtClean="0"/>
                        <a:t> Self Study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Revision</a:t>
                      </a:r>
                      <a:r>
                        <a:rPr lang="en-GB" sz="1200" baseline="0" dirty="0" smtClean="0"/>
                        <a:t> Self Study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Art (10</a:t>
                      </a:r>
                      <a:r>
                        <a:rPr lang="en-GB" sz="1200" baseline="0" dirty="0" smtClean="0"/>
                        <a:t> hours)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Art or normal lessons</a:t>
                      </a:r>
                    </a:p>
                    <a:p>
                      <a:endParaRPr lang="en-GB" sz="1200" dirty="0"/>
                    </a:p>
                  </a:txBody>
                  <a:tcPr/>
                </a:tc>
              </a:tr>
              <a:tr h="335966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4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Revision</a:t>
                      </a:r>
                      <a:r>
                        <a:rPr lang="en-GB" sz="1200" baseline="0" dirty="0" smtClean="0"/>
                        <a:t> Self Study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Revision</a:t>
                      </a:r>
                      <a:r>
                        <a:rPr lang="en-GB" sz="1200" baseline="0" dirty="0" smtClean="0"/>
                        <a:t> Self Study</a:t>
                      </a:r>
                      <a:endParaRPr lang="en-GB" sz="1200" dirty="0" smtClean="0"/>
                    </a:p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Revision</a:t>
                      </a:r>
                      <a:r>
                        <a:rPr lang="en-GB" sz="1200" baseline="0" dirty="0" smtClean="0"/>
                        <a:t> Self Study</a:t>
                      </a:r>
                      <a:endParaRPr lang="en-GB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Revision</a:t>
                      </a:r>
                      <a:r>
                        <a:rPr lang="en-GB" sz="1200" baseline="0" dirty="0" smtClean="0"/>
                        <a:t> Self Study</a:t>
                      </a:r>
                      <a:endParaRPr lang="en-GB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Art (10</a:t>
                      </a:r>
                      <a:r>
                        <a:rPr lang="en-GB" sz="1200" baseline="0" dirty="0" smtClean="0"/>
                        <a:t> hours)</a:t>
                      </a:r>
                      <a:endParaRPr lang="en-GB" sz="1200" dirty="0" smtClean="0"/>
                    </a:p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Art or normal lessons</a:t>
                      </a:r>
                    </a:p>
                    <a:p>
                      <a:endParaRPr lang="en-GB" sz="1200" dirty="0"/>
                    </a:p>
                  </a:txBody>
                  <a:tcPr/>
                </a:tc>
              </a:tr>
              <a:tr h="335966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5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History (1 hour 45 mins) or Business</a:t>
                      </a:r>
                      <a:r>
                        <a:rPr lang="en-GB" sz="1200" baseline="0" dirty="0" smtClean="0"/>
                        <a:t> Studies (1 hour 30 mins)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Spanish</a:t>
                      </a:r>
                      <a:r>
                        <a:rPr lang="en-GB" sz="1200" baseline="0" dirty="0" smtClean="0"/>
                        <a:t> (1 hr 30 mins) or Geography (1 hr 20 mins)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Psychology (1 hour 30</a:t>
                      </a:r>
                      <a:r>
                        <a:rPr lang="en-GB" sz="1200" baseline="0" dirty="0" smtClean="0"/>
                        <a:t>mins) or English Literature (1 hour)  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Computer Science (1 hour 30 mins)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Art (10</a:t>
                      </a:r>
                      <a:r>
                        <a:rPr lang="en-GB" sz="1200" baseline="0" dirty="0" smtClean="0"/>
                        <a:t> hours)</a:t>
                      </a:r>
                      <a:endParaRPr lang="en-GB" sz="1200" dirty="0" smtClean="0"/>
                    </a:p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Art or normal lessons</a:t>
                      </a:r>
                    </a:p>
                    <a:p>
                      <a:endParaRPr lang="en-GB" sz="1200" dirty="0"/>
                    </a:p>
                  </a:txBody>
                  <a:tcPr/>
                </a:tc>
              </a:tr>
              <a:tr h="335966">
                <a:tc>
                  <a:txBody>
                    <a:bodyPr/>
                    <a:lstStyle/>
                    <a:p>
                      <a:r>
                        <a:rPr lang="en-GB" sz="1200" dirty="0" smtClean="0"/>
                        <a:t>6</a:t>
                      </a:r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History (1 hour 45 mins) or Business</a:t>
                      </a:r>
                      <a:r>
                        <a:rPr lang="en-GB" sz="1200" baseline="0" dirty="0" smtClean="0"/>
                        <a:t> Studies (1 hour 30 mins)</a:t>
                      </a:r>
                      <a:endParaRPr lang="en-GB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Spanish</a:t>
                      </a:r>
                      <a:r>
                        <a:rPr lang="en-GB" sz="1200" baseline="0" dirty="0" smtClean="0"/>
                        <a:t> (1 hr 30 mins) or Geography (1 hr 20 mins)</a:t>
                      </a:r>
                      <a:endParaRPr lang="en-GB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Psychology (1 hour 30</a:t>
                      </a:r>
                      <a:r>
                        <a:rPr lang="en-GB" sz="1200" baseline="0" dirty="0" smtClean="0"/>
                        <a:t>mins) or English Literature (1 hour)  </a:t>
                      </a:r>
                      <a:endParaRPr lang="en-GB" sz="1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Computer Science (1 hour 30 mins)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Art (10</a:t>
                      </a:r>
                      <a:r>
                        <a:rPr lang="en-GB" sz="1200" baseline="0" dirty="0" smtClean="0"/>
                        <a:t> hours)</a:t>
                      </a:r>
                      <a:endParaRPr lang="en-GB" sz="1200" dirty="0" smtClean="0"/>
                    </a:p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 smtClean="0"/>
                        <a:t>Art or normal lessons</a:t>
                      </a:r>
                    </a:p>
                    <a:p>
                      <a:endParaRPr lang="en-GB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2242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1224</TotalTime>
  <Words>301</Words>
  <Application>Microsoft Office PowerPoint</Application>
  <PresentationFormat>Widescreen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Year 10 End of Year Exam Timetable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10 End of Year Exam Timetable</dc:title>
  <dc:creator>Massimo Federici</dc:creator>
  <cp:lastModifiedBy>Massimo Federici</cp:lastModifiedBy>
  <cp:revision>4</cp:revision>
  <cp:lastPrinted>2018-03-28T15:02:00Z</cp:lastPrinted>
  <dcterms:created xsi:type="dcterms:W3CDTF">2018-03-28T14:46:33Z</dcterms:created>
  <dcterms:modified xsi:type="dcterms:W3CDTF">2018-03-29T11:11:18Z</dcterms:modified>
</cp:coreProperties>
</file>