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7" r:id="rId2"/>
    <p:sldId id="256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B0D8"/>
    <a:srgbClr val="5D9BD4"/>
    <a:srgbClr val="F9B140"/>
    <a:srgbClr val="BEE075"/>
    <a:srgbClr val="8FC762"/>
    <a:srgbClr val="50C1EE"/>
    <a:srgbClr val="5DA6DD"/>
    <a:srgbClr val="BC8C47"/>
    <a:srgbClr val="F0A5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78134-1083-406D-817B-0294A4928D48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7C2DF-0D9D-4790-BE58-6B2C411FD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462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38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09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18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24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152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3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88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18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55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24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72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871E4-AB2D-48D0-BB5E-382EE21A89B7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28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0" b="24114"/>
          <a:stretch/>
        </p:blipFill>
        <p:spPr bwMode="auto">
          <a:xfrm>
            <a:off x="353291" y="-31174"/>
            <a:ext cx="11367655" cy="559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8" t="86182"/>
          <a:stretch/>
        </p:blipFill>
        <p:spPr bwMode="auto">
          <a:xfrm>
            <a:off x="545379" y="5590308"/>
            <a:ext cx="11646621" cy="909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17372" y="259772"/>
            <a:ext cx="3823855" cy="15542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800" dirty="0">
                <a:latin typeface="Apple Boy BTN" panose="020C0904040107040205" pitchFamily="34" charset="0"/>
              </a:rPr>
              <a:t>Year 10 Homework</a:t>
            </a:r>
          </a:p>
          <a:p>
            <a:r>
              <a:rPr lang="en-GB" sz="3800" dirty="0">
                <a:latin typeface="Apple Boy BTN" panose="020C0904040107040205" pitchFamily="34" charset="0"/>
              </a:rPr>
              <a:t>Timetable 2017-18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135237"/>
              </p:ext>
            </p:extLst>
          </p:nvPr>
        </p:nvGraphicFramePr>
        <p:xfrm>
          <a:off x="3356265" y="1845217"/>
          <a:ext cx="7346372" cy="40911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3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89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History or Business Studies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Art or</a:t>
                      </a:r>
                      <a:r>
                        <a:rPr lang="en-GB" sz="1800" baseline="0" dirty="0"/>
                        <a:t> PE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Biology or Physics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4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Computer Science / Additional English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English Literature or Psychology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Revision</a:t>
                      </a:r>
                      <a:r>
                        <a:rPr lang="en-GB" sz="1800" baseline="0" dirty="0"/>
                        <a:t> Time</a:t>
                      </a:r>
                      <a:endParaRPr lang="en-GB" sz="18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5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English</a:t>
                      </a:r>
                      <a:r>
                        <a:rPr lang="en-GB" sz="1800" baseline="0" dirty="0"/>
                        <a:t> Language</a:t>
                      </a:r>
                      <a:endParaRPr lang="en-GB" sz="1800" dirty="0"/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Chemistry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Triple Science / Additional</a:t>
                      </a:r>
                      <a:r>
                        <a:rPr lang="en-GB" baseline="0" dirty="0"/>
                        <a:t> English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7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English</a:t>
                      </a:r>
                      <a:r>
                        <a:rPr lang="en-GB" baseline="0" dirty="0"/>
                        <a:t> Language</a:t>
                      </a:r>
                      <a:endParaRPr lang="en-GB" dirty="0"/>
                    </a:p>
                    <a:p>
                      <a:pPr algn="ctr"/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Biology or</a:t>
                      </a:r>
                      <a:r>
                        <a:rPr lang="en-GB" sz="1800" baseline="0" dirty="0"/>
                        <a:t> </a:t>
                      </a:r>
                      <a:r>
                        <a:rPr lang="en-GB" sz="1800" dirty="0"/>
                        <a:t>Physics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Maths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9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Geography or Spanish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Maths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/>
                        <a:t>Revision</a:t>
                      </a:r>
                      <a:r>
                        <a:rPr lang="en-GB" sz="1800" baseline="0"/>
                        <a:t> Time</a:t>
                      </a:r>
                      <a:endParaRPr lang="en-GB" sz="180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055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0" b="24114"/>
          <a:stretch/>
        </p:blipFill>
        <p:spPr bwMode="auto">
          <a:xfrm>
            <a:off x="353291" y="-31174"/>
            <a:ext cx="11367655" cy="559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8" t="86182"/>
          <a:stretch/>
        </p:blipFill>
        <p:spPr bwMode="auto">
          <a:xfrm>
            <a:off x="545379" y="5590308"/>
            <a:ext cx="11646621" cy="909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17372" y="259772"/>
            <a:ext cx="3823855" cy="15542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800" dirty="0">
                <a:latin typeface="Apple Boy BTN" panose="020C0904040107040205" pitchFamily="34" charset="0"/>
              </a:rPr>
              <a:t>Year 11 Homework</a:t>
            </a:r>
          </a:p>
          <a:p>
            <a:r>
              <a:rPr lang="en-GB" sz="3800" dirty="0">
                <a:latin typeface="Apple Boy BTN" panose="020C0904040107040205" pitchFamily="34" charset="0"/>
              </a:rPr>
              <a:t>Timetable 2017-18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304446"/>
              </p:ext>
            </p:extLst>
          </p:nvPr>
        </p:nvGraphicFramePr>
        <p:xfrm>
          <a:off x="3356265" y="1845217"/>
          <a:ext cx="7346372" cy="42833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3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89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English Language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Art</a:t>
                      </a:r>
                      <a:r>
                        <a:rPr lang="en-GB" baseline="0" dirty="0"/>
                        <a:t> or PE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Biology or Physics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4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Chemistry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English 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Geography or History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5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Triple Science or Business Studies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Maths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Spanish or Additional English (EAL)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7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Maths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Biology or</a:t>
                      </a:r>
                      <a:r>
                        <a:rPr lang="en-GB" sz="1800" baseline="0" dirty="0"/>
                        <a:t> </a:t>
                      </a:r>
                      <a:r>
                        <a:rPr lang="en-GB" sz="1800" dirty="0"/>
                        <a:t>Physics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Revision Time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9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English Literature or Media Studies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Computer Science or Additional English (EAL)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Revision Time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512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99</Words>
  <Application>Microsoft Office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Apple Boy BTN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Massimo Federici</dc:creator>
  <cp:lastModifiedBy>Lena Dhrona</cp:lastModifiedBy>
  <cp:revision>8</cp:revision>
  <cp:lastPrinted>2017-09-06T16:19:58Z</cp:lastPrinted>
  <dcterms:created xsi:type="dcterms:W3CDTF">2017-09-06T15:54:09Z</dcterms:created>
  <dcterms:modified xsi:type="dcterms:W3CDTF">2018-01-12T20:48:31Z</dcterms:modified>
</cp:coreProperties>
</file>