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B0D8"/>
    <a:srgbClr val="5D9BD4"/>
    <a:srgbClr val="F9B140"/>
    <a:srgbClr val="BEE075"/>
    <a:srgbClr val="8FC762"/>
    <a:srgbClr val="50C1EE"/>
    <a:srgbClr val="5DA6DD"/>
    <a:srgbClr val="BC8C47"/>
    <a:srgbClr val="F0A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78134-1083-406D-817B-0294A4928D48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7C2DF-0D9D-4790-BE58-6B2C411FD4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62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8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09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1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4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15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8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8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5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24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2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71E4-AB2D-48D0-BB5E-382EE21A89B7}" type="datetimeFigureOut">
              <a:rPr lang="en-GB" smtClean="0"/>
              <a:t>07/01/2018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59558-1138-4AAE-8CBE-ACEF71635D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28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08745" y="367889"/>
            <a:ext cx="3786017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Apple Boy BTN" panose="020C0904040107040205" pitchFamily="34" charset="0"/>
              </a:rPr>
              <a:t>Year 7 Homework</a:t>
            </a:r>
          </a:p>
          <a:p>
            <a:r>
              <a:rPr lang="en-GB" sz="2000" dirty="0">
                <a:latin typeface="Apple Boy BTN" panose="020C0904040107040205" pitchFamily="34" charset="0"/>
              </a:rPr>
              <a:t>Timetable 2017-18</a:t>
            </a:r>
          </a:p>
          <a:p>
            <a:endParaRPr lang="en-GB" sz="2000" dirty="0">
              <a:latin typeface="Apple Boy BTN" panose="020C0904040107040205" pitchFamily="34" charset="0"/>
            </a:endParaRPr>
          </a:p>
          <a:p>
            <a:endParaRPr lang="en-GB" sz="2000" dirty="0">
              <a:latin typeface="Apple Boy BTN" panose="020C0904040107040205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621772"/>
              </p:ext>
            </p:extLst>
          </p:nvPr>
        </p:nvGraphicFramePr>
        <p:xfrm>
          <a:off x="3356265" y="1845217"/>
          <a:ext cx="7346372" cy="3748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Reading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Music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Spanish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Science</a:t>
                      </a:r>
                      <a:r>
                        <a:rPr lang="en-GB" baseline="0" dirty="0"/>
                        <a:t>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</a:t>
                      </a:r>
                    </a:p>
                    <a:p>
                      <a:pPr algn="ctr"/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Science</a:t>
                      </a:r>
                    </a:p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51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03636" y="675666"/>
            <a:ext cx="3863654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Apple Boy BTN" panose="020C0904040107040205" pitchFamily="34" charset="0"/>
              </a:rPr>
              <a:t>Year 8 </a:t>
            </a:r>
            <a:r>
              <a:rPr lang="en-GB" sz="2000" dirty="0" err="1">
                <a:latin typeface="Apple Boy BTN" panose="020C0904040107040205" pitchFamily="34" charset="0"/>
              </a:rPr>
              <a:t>Bonitas</a:t>
            </a:r>
            <a:r>
              <a:rPr lang="en-GB" sz="2000" dirty="0">
                <a:latin typeface="Apple Boy BTN" panose="020C0904040107040205" pitchFamily="34" charset="0"/>
              </a:rPr>
              <a:t> Homework</a:t>
            </a:r>
          </a:p>
          <a:p>
            <a:r>
              <a:rPr lang="en-GB" sz="2000" dirty="0">
                <a:latin typeface="Apple Boy BTN" panose="020C0904040107040205" pitchFamily="34" charset="0"/>
              </a:rPr>
              <a:t>Timetable 2017-18</a:t>
            </a:r>
          </a:p>
          <a:p>
            <a:endParaRPr lang="en-GB" sz="2000" dirty="0">
              <a:latin typeface="Apple Boy BTN" panose="020C0904040107040205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198134"/>
              </p:ext>
            </p:extLst>
          </p:nvPr>
        </p:nvGraphicFramePr>
        <p:xfrm>
          <a:off x="3356265" y="1845217"/>
          <a:ext cx="7346372" cy="3748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Maths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PSHE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Maths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Reading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Religious</a:t>
                      </a:r>
                      <a:r>
                        <a:rPr lang="en-GB" sz="1800" baseline="0" dirty="0"/>
                        <a:t> Education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Spanish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05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81887" y="675666"/>
            <a:ext cx="3985403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Apple Boy BTN" panose="020C0904040107040205" pitchFamily="34" charset="0"/>
              </a:rPr>
              <a:t>Year 8 Scientia Homework</a:t>
            </a:r>
          </a:p>
          <a:p>
            <a:r>
              <a:rPr lang="en-GB" sz="2000" dirty="0">
                <a:latin typeface="Apple Boy BTN" panose="020C0904040107040205" pitchFamily="34" charset="0"/>
              </a:rPr>
              <a:t>Timetable 2017-18</a:t>
            </a:r>
          </a:p>
          <a:p>
            <a:endParaRPr lang="en-GB" sz="2000" dirty="0">
              <a:latin typeface="Apple Boy BTN" panose="020C0904040107040205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189978"/>
              </p:ext>
            </p:extLst>
          </p:nvPr>
        </p:nvGraphicFramePr>
        <p:xfrm>
          <a:off x="3356265" y="1845217"/>
          <a:ext cx="7346372" cy="3748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Computing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Spanish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English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Reading</a:t>
                      </a:r>
                    </a:p>
                    <a:p>
                      <a:pPr algn="ctr"/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Religious Education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PSHE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46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0" b="24114"/>
          <a:stretch/>
        </p:blipFill>
        <p:spPr bwMode="auto">
          <a:xfrm>
            <a:off x="353291" y="-31174"/>
            <a:ext cx="11367655" cy="559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ool homework timetab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8" t="86182"/>
          <a:stretch/>
        </p:blipFill>
        <p:spPr bwMode="auto">
          <a:xfrm>
            <a:off x="545379" y="5590308"/>
            <a:ext cx="11646621" cy="909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08745" y="367889"/>
            <a:ext cx="3786017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Apple Boy BTN" panose="020C0904040107040205" pitchFamily="34" charset="0"/>
              </a:rPr>
              <a:t>Year 9 Homework</a:t>
            </a:r>
          </a:p>
          <a:p>
            <a:r>
              <a:rPr lang="en-GB" sz="2000" dirty="0">
                <a:latin typeface="Apple Boy BTN" panose="020C0904040107040205" pitchFamily="34" charset="0"/>
              </a:rPr>
              <a:t>Timetable 2017-18</a:t>
            </a:r>
          </a:p>
          <a:p>
            <a:endParaRPr lang="en-GB" sz="2000" dirty="0">
              <a:latin typeface="Apple Boy BTN" panose="020C0904040107040205" pitchFamily="34" charset="0"/>
            </a:endParaRPr>
          </a:p>
          <a:p>
            <a:endParaRPr lang="en-GB" sz="2000" dirty="0">
              <a:latin typeface="Apple Boy BTN" panose="020C0904040107040205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56566"/>
              </p:ext>
            </p:extLst>
          </p:nvPr>
        </p:nvGraphicFramePr>
        <p:xfrm>
          <a:off x="3356265" y="1845217"/>
          <a:ext cx="7346372" cy="3748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3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951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Computing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Geography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PSHE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7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History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Science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E0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9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Spanish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B1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792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English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Maths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Reading</a:t>
                      </a:r>
                    </a:p>
                    <a:p>
                      <a:pPr algn="ctr"/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9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Religious Education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Science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English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B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5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85</Words>
  <Application>Microsoft Office PowerPoint</Application>
  <PresentationFormat>Widescreen</PresentationFormat>
  <Paragraphs>68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Apple Boy BTN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Massimo Federici</dc:creator>
  <cp:lastModifiedBy>Lena Dhrona</cp:lastModifiedBy>
  <cp:revision>20</cp:revision>
  <cp:lastPrinted>2017-09-18T10:26:04Z</cp:lastPrinted>
  <dcterms:created xsi:type="dcterms:W3CDTF">2017-09-06T15:54:09Z</dcterms:created>
  <dcterms:modified xsi:type="dcterms:W3CDTF">2018-01-07T21:48:03Z</dcterms:modified>
</cp:coreProperties>
</file>